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6" r:id="rId13"/>
    <p:sldId id="268" r:id="rId14"/>
    <p:sldId id="270" r:id="rId15"/>
    <p:sldId id="271" r:id="rId16"/>
    <p:sldId id="269" r:id="rId17"/>
    <p:sldId id="275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onetplus.vulcan.net.pl/gminabojszowy" TargetMode="External"/><Relationship Id="rId2" Type="http://schemas.openxmlformats.org/officeDocument/2006/relationships/hyperlink" Target="http://www.spbojszowy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vulcan.edu.p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onetplus.vulcan.net.pl/gminabojszowy" TargetMode="External"/><Relationship Id="rId2" Type="http://schemas.openxmlformats.org/officeDocument/2006/relationships/hyperlink" Target="http://www.spbojszowy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9532" y="3540764"/>
            <a:ext cx="9448800" cy="1825096"/>
          </a:xfrm>
        </p:spPr>
        <p:txBody>
          <a:bodyPr>
            <a:noAutofit/>
          </a:bodyPr>
          <a:lstStyle/>
          <a:p>
            <a:pPr algn="ctr"/>
            <a:r>
              <a:rPr lang="pl-PL" sz="8000" b="1" dirty="0" smtClean="0"/>
              <a:t>INSTRUKCJA LOGOWANIA </a:t>
            </a:r>
            <a:br>
              <a:rPr lang="pl-PL" sz="8000" b="1" dirty="0" smtClean="0"/>
            </a:br>
            <a:r>
              <a:rPr lang="pl-PL" sz="8000" b="1" dirty="0" smtClean="0"/>
              <a:t>do E-DZIENNIKA</a:t>
            </a:r>
            <a:br>
              <a:rPr lang="pl-PL" sz="8000" b="1" dirty="0" smtClean="0"/>
            </a:br>
            <a:r>
              <a:rPr lang="pl-PL" sz="8000" b="1" dirty="0" smtClean="0"/>
              <a:t>SP BOJSZOWY</a:t>
            </a:r>
            <a:endParaRPr lang="pl-PL" sz="8000" b="1" dirty="0"/>
          </a:p>
        </p:txBody>
      </p:sp>
    </p:spTree>
    <p:extLst>
      <p:ext uri="{BB962C8B-B14F-4D97-AF65-F5344CB8AC3E}">
        <p14:creationId xmlns:p14="http://schemas.microsoft.com/office/powerpoint/2010/main" val="7519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Zakładanie konta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Pojawi się okno z instrukcją dalszego postępowania.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44" y="2683464"/>
            <a:ext cx="9838561" cy="194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logowanie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Wchodzimy </a:t>
            </a:r>
            <a:r>
              <a:rPr lang="pl-PL" b="1" dirty="0" smtClean="0"/>
              <a:t>ponownie</a:t>
            </a:r>
            <a:r>
              <a:rPr lang="pl-PL" dirty="0" smtClean="0"/>
              <a:t> na stronę szkoły:      </a:t>
            </a:r>
            <a:r>
              <a:rPr lang="pl-PL" sz="4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www.spbojszowy.pl</a:t>
            </a:r>
            <a:endParaRPr lang="pl-PL" sz="40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dirty="0" smtClean="0"/>
              <a:t>Klikamy na ikonkę: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Można równie wchodzić bezpośrednio przez stronę:  </a:t>
            </a:r>
            <a:r>
              <a:rPr lang="pl-PL" b="1" dirty="0" smtClean="0">
                <a:hlinkClick r:id="rId3"/>
              </a:rPr>
              <a:t>https://uonetplus.vulcan.net.pl/gminabojszowy</a:t>
            </a:r>
            <a:endParaRPr lang="pl-PL" b="1" dirty="0" smtClean="0"/>
          </a:p>
          <a:p>
            <a:endParaRPr lang="pl-PL" b="1" i="1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096" y="3082671"/>
            <a:ext cx="2451132" cy="21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Logowanie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Wpisujemy adres mailowy i hasło, następnie klikamy </a:t>
            </a:r>
            <a:r>
              <a:rPr lang="pl-PL" b="1" dirty="0"/>
              <a:t>ZALOGUJ </a:t>
            </a:r>
            <a:r>
              <a:rPr lang="pl-PL" b="1" dirty="0" smtClean="0"/>
              <a:t>SIĘ</a:t>
            </a:r>
            <a:r>
              <a:rPr lang="pl-PL" dirty="0" smtClean="0"/>
              <a:t>.</a:t>
            </a:r>
          </a:p>
          <a:p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363" y="3127057"/>
            <a:ext cx="5948499" cy="355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E-dziennik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Klikamy w </a:t>
            </a:r>
            <a:r>
              <a:rPr lang="pl-PL" b="1" dirty="0" smtClean="0"/>
              <a:t>UCZEŃ (informacje o naszym dziecku).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43200"/>
            <a:ext cx="10509069" cy="39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E-dziennik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Powrót lub wylogowanie.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211" y="3193372"/>
            <a:ext cx="6849291" cy="31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E-dziennik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Więcej dzieci w placówce.</a:t>
            </a:r>
          </a:p>
          <a:p>
            <a:r>
              <a:rPr lang="pl-PL" b="1" dirty="0" smtClean="0"/>
              <a:t>UCZEŃ </a:t>
            </a:r>
            <a:r>
              <a:rPr lang="pl-PL" dirty="0" smtClean="0"/>
              <a:t>to uczniowie szkoły.</a:t>
            </a:r>
            <a:endParaRPr lang="pl-PL" b="1" dirty="0" smtClean="0"/>
          </a:p>
          <a:p>
            <a:r>
              <a:rPr lang="pl-PL" b="1" dirty="0" smtClean="0"/>
              <a:t>UCZEŃ NOWOŚĆ </a:t>
            </a:r>
            <a:r>
              <a:rPr lang="pl-PL" dirty="0" smtClean="0"/>
              <a:t>to przedszkolaki i uczniowie szkoły (rozwijamy listę).</a:t>
            </a:r>
            <a:endParaRPr lang="pl-PL" b="1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754253"/>
            <a:ext cx="4279039" cy="246443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236" y="3438525"/>
            <a:ext cx="3790950" cy="3419475"/>
          </a:xfrm>
          <a:prstGeom prst="rect">
            <a:avLst/>
          </a:prstGeom>
        </p:spPr>
      </p:pic>
      <p:sp>
        <p:nvSpPr>
          <p:cNvPr id="6" name="Strzałka w prawo 5"/>
          <p:cNvSpPr/>
          <p:nvPr/>
        </p:nvSpPr>
        <p:spPr>
          <a:xfrm>
            <a:off x="4924697" y="4336869"/>
            <a:ext cx="1914525" cy="35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04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E-dziennik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Wysyłanie i odbieranie wiadomości.</a:t>
            </a: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14" y="2701317"/>
            <a:ext cx="8805725" cy="399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ZMIANA HASŁA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Klikamy </a:t>
            </a:r>
            <a:r>
              <a:rPr lang="pl-PL" b="1" dirty="0" smtClean="0"/>
              <a:t>ZMIEŃ HASŁO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136394"/>
            <a:ext cx="4962525" cy="32194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25" y="1820636"/>
            <a:ext cx="5057775" cy="4914900"/>
          </a:xfrm>
          <a:prstGeom prst="rect">
            <a:avLst/>
          </a:prstGeom>
        </p:spPr>
      </p:pic>
      <p:sp>
        <p:nvSpPr>
          <p:cNvPr id="8" name="Strzałka w prawo 7"/>
          <p:cNvSpPr/>
          <p:nvPr/>
        </p:nvSpPr>
        <p:spPr>
          <a:xfrm>
            <a:off x="5037907" y="5199018"/>
            <a:ext cx="1410517" cy="326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1537212" y="4191874"/>
            <a:ext cx="3259700" cy="147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1518767" y="4866968"/>
            <a:ext cx="3259700" cy="147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2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PRZYWRÓCENIE DOSTĘPU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razie zapomnienia hasła wybieramy </a:t>
            </a:r>
            <a:r>
              <a:rPr lang="pl-PL" b="1" dirty="0" smtClean="0"/>
              <a:t>PRZYWRÓĆ DOSTĘP </a:t>
            </a:r>
            <a:r>
              <a:rPr lang="pl-PL" dirty="0" smtClean="0"/>
              <a:t>i dalej postępujemy jak przy zakładaniu konta.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351" y="3088769"/>
            <a:ext cx="5105400" cy="3267075"/>
          </a:xfrm>
          <a:prstGeom prst="rect">
            <a:avLst/>
          </a:prstGeom>
        </p:spPr>
      </p:pic>
      <p:cxnSp>
        <p:nvCxnSpPr>
          <p:cNvPr id="5" name="Łącznik prosty 4"/>
          <p:cNvCxnSpPr/>
          <p:nvPr/>
        </p:nvCxnSpPr>
        <p:spPr>
          <a:xfrm flipV="1">
            <a:off x="3672041" y="4188542"/>
            <a:ext cx="3259700" cy="147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V="1">
            <a:off x="3672037" y="4852214"/>
            <a:ext cx="3259700" cy="147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5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POMOC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Pomoc dla rodziców: </a:t>
            </a:r>
            <a:r>
              <a:rPr lang="pl-PL" b="1" dirty="0" smtClean="0">
                <a:hlinkClick r:id="rId2"/>
              </a:rPr>
              <a:t>www.vulcan.edu.pl</a:t>
            </a:r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 </a:t>
            </a:r>
          </a:p>
          <a:p>
            <a:pPr marL="0" indent="0">
              <a:buNone/>
            </a:pPr>
            <a:endParaRPr lang="pl-PL" b="1" dirty="0" smtClean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83" y="2724966"/>
            <a:ext cx="9212580" cy="403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AdresY</a:t>
            </a:r>
            <a:r>
              <a:rPr lang="pl-PL" b="1" dirty="0" smtClean="0"/>
              <a:t> e-mail rodziców/opiekunów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 smtClean="0"/>
              <a:t>Administrator dziennika lub wychowawca wprowadza adresy e-mail rodziców/opiekunów. Wystarczy jeden adres, ale najczęściej wpisywane są dwa - osobny dla matki i ojca, wtedy każdy z nich ma swoje odrębne konto na e-dzienniku.</a:t>
            </a:r>
          </a:p>
          <a:p>
            <a:pPr algn="just"/>
            <a:r>
              <a:rPr lang="pl-PL" dirty="0" smtClean="0"/>
              <a:t>Problemy przy pierwszej próbie logowania do e-dziennika mogą być spowodowane tym, że adres nie został wprowadzony lub jest wprowadzony błędnie (np. rodzic podał inny adres niż ten, na który próbuje się logować, lub jest jakaś literówka).</a:t>
            </a:r>
          </a:p>
          <a:p>
            <a:pPr algn="just"/>
            <a:r>
              <a:rPr lang="pl-PL" dirty="0" smtClean="0"/>
              <a:t>Jeżeli zaistnieje potrzeba, można zmienić w danych rodzica podany wcześniej adres e-mail. Należy zgłosić to wychowawcy.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83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logowanie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Wchodzimy na stronę szkoły:      </a:t>
            </a:r>
            <a:r>
              <a:rPr lang="pl-PL" sz="4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www.spbojszowy.pl</a:t>
            </a:r>
            <a:endParaRPr lang="pl-PL" sz="40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dirty="0" smtClean="0"/>
              <a:t>Klikamy na ikonkę: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Można równie wchodzić bezpośrednio przez stronę:  </a:t>
            </a:r>
            <a:r>
              <a:rPr lang="pl-PL" b="1" dirty="0" smtClean="0">
                <a:hlinkClick r:id="rId3"/>
              </a:rPr>
              <a:t>https://uonetplus.vulcan.net.pl/gminabojszowy</a:t>
            </a:r>
            <a:endParaRPr lang="pl-PL" b="1" dirty="0" smtClean="0"/>
          </a:p>
          <a:p>
            <a:endParaRPr lang="pl-PL" b="1" i="1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096" y="3082671"/>
            <a:ext cx="2451132" cy="21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logowanie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Klikamy na ikonkę </a:t>
            </a:r>
            <a:r>
              <a:rPr lang="pl-PL" b="1" dirty="0" smtClean="0"/>
              <a:t>ZALOGUJ SIĘ.</a:t>
            </a:r>
          </a:p>
          <a:p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13536"/>
            <a:ext cx="108870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Zakładanie konta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Następnie wybieramy za pierwszym razem </a:t>
            </a:r>
            <a:r>
              <a:rPr lang="pl-PL" b="1" dirty="0" smtClean="0"/>
              <a:t>ZAŁÓŻ KONTO.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415" y="2729184"/>
            <a:ext cx="6632776" cy="3893685"/>
          </a:xfrm>
          <a:prstGeom prst="rect">
            <a:avLst/>
          </a:prstGeom>
        </p:spPr>
      </p:pic>
      <p:cxnSp>
        <p:nvCxnSpPr>
          <p:cNvPr id="8" name="Łącznik prosty 7"/>
          <p:cNvCxnSpPr/>
          <p:nvPr/>
        </p:nvCxnSpPr>
        <p:spPr>
          <a:xfrm>
            <a:off x="3524865" y="4247535"/>
            <a:ext cx="48669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3524865" y="5078360"/>
            <a:ext cx="48669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2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Zakładanie konta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Wpisujemy podany wcześniej w szkole adres e-mail.</a:t>
            </a:r>
          </a:p>
          <a:p>
            <a:r>
              <a:rPr lang="pl-PL" dirty="0" smtClean="0"/>
              <a:t>Zaznaczamy </a:t>
            </a:r>
            <a:r>
              <a:rPr lang="pl-PL" i="1" dirty="0" smtClean="0"/>
              <a:t>Nie jestem robotem.</a:t>
            </a:r>
          </a:p>
          <a:p>
            <a:r>
              <a:rPr lang="pl-PL" i="1" dirty="0"/>
              <a:t>M</a:t>
            </a:r>
            <a:r>
              <a:rPr lang="pl-PL" dirty="0" smtClean="0"/>
              <a:t>oże </a:t>
            </a:r>
            <a:r>
              <a:rPr lang="pl-PL" dirty="0"/>
              <a:t>pojawić się prośba </a:t>
            </a:r>
          </a:p>
          <a:p>
            <a:pPr marL="0" indent="0">
              <a:buNone/>
            </a:pPr>
            <a:r>
              <a:rPr lang="pl-PL" dirty="0" smtClean="0"/>
              <a:t>   o </a:t>
            </a:r>
            <a:r>
              <a:rPr lang="pl-PL" dirty="0"/>
              <a:t>dodatkowe </a:t>
            </a:r>
            <a:r>
              <a:rPr lang="pl-PL" dirty="0" smtClean="0"/>
              <a:t>potwierdzenie </a:t>
            </a:r>
          </a:p>
          <a:p>
            <a:pPr marL="0" indent="0">
              <a:buNone/>
            </a:pPr>
            <a:r>
              <a:rPr lang="pl-PL" dirty="0" smtClean="0"/>
              <a:t>(np. zaznacz zdjęcia z palmami).</a:t>
            </a:r>
            <a:endParaRPr lang="pl-PL" i="1" dirty="0" smtClean="0"/>
          </a:p>
          <a:p>
            <a:r>
              <a:rPr lang="pl-PL" dirty="0" smtClean="0"/>
              <a:t>Klikamy </a:t>
            </a:r>
            <a:r>
              <a:rPr lang="pl-PL" b="1" dirty="0" smtClean="0"/>
              <a:t>WYŚLIJ WIADOMOŚĆ.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993" y="2630138"/>
            <a:ext cx="5515247" cy="420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Zakładanie konta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Pojawi się okno z opisem dalszego postępowania. 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algn="just"/>
            <a:r>
              <a:rPr lang="pl-PL" dirty="0" smtClean="0"/>
              <a:t>Logujemy się na swoją skrzynkę pocztową (podany w szkole adres e-mail) </a:t>
            </a:r>
            <a:br>
              <a:rPr lang="pl-PL" dirty="0" smtClean="0"/>
            </a:br>
            <a:r>
              <a:rPr lang="pl-PL" dirty="0" smtClean="0"/>
              <a:t>i szukamy wiadomości (we wszystkich folderach, ponieważ może ona zostać potraktowana jako niechciana).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" y="2662237"/>
            <a:ext cx="11542531" cy="15335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79" y="5480679"/>
            <a:ext cx="11445642" cy="54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Zakładanie konta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Klikamy w link zawarty w wiadomości otrzymanej z VULCANA.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093" y="2698024"/>
            <a:ext cx="9763786" cy="376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Zakładanie konta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 wpisaniu dwukrotnie wymyślonego hasła, zaznaczeniu </a:t>
            </a:r>
            <a:r>
              <a:rPr lang="pl-PL" i="1" dirty="0" smtClean="0"/>
              <a:t>Nie jestem robotem,</a:t>
            </a:r>
            <a:r>
              <a:rPr lang="pl-PL" dirty="0" smtClean="0"/>
              <a:t> klikamy </a:t>
            </a:r>
            <a:r>
              <a:rPr lang="pl-PL" b="1" dirty="0" smtClean="0"/>
              <a:t>USTAW NOWE HASŁO.</a:t>
            </a:r>
          </a:p>
          <a:p>
            <a:r>
              <a:rPr lang="pl-PL" i="1" dirty="0"/>
              <a:t>M</a:t>
            </a:r>
            <a:r>
              <a:rPr lang="pl-PL" dirty="0"/>
              <a:t>oże pojawić się prośba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   o dodatkowe potwierdzenie.</a:t>
            </a:r>
          </a:p>
          <a:p>
            <a:r>
              <a:rPr lang="pl-PL" dirty="0" smtClean="0"/>
              <a:t>Hasło musi spełniać warunki:</a:t>
            </a:r>
          </a:p>
          <a:p>
            <a:endParaRPr lang="pl-PL" dirty="0" smtClean="0"/>
          </a:p>
          <a:p>
            <a:pPr marL="0" indent="0">
              <a:buNone/>
            </a:pP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983" y="2809666"/>
            <a:ext cx="4257539" cy="380051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3362"/>
            <a:ext cx="7334983" cy="149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135</TotalTime>
  <Words>359</Words>
  <Application>Microsoft Office PowerPoint</Application>
  <PresentationFormat>Panoramiczny</PresentationFormat>
  <Paragraphs>75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Para</vt:lpstr>
      <vt:lpstr>INSTRUKCJA LOGOWANIA  do E-DZIENNIKA SP BOJSZOWY</vt:lpstr>
      <vt:lpstr>AdresY e-mail rodziców/opiekunów</vt:lpstr>
      <vt:lpstr>logowanie</vt:lpstr>
      <vt:lpstr>logowanie</vt:lpstr>
      <vt:lpstr>Zakładanie konta</vt:lpstr>
      <vt:lpstr>Zakładanie konta</vt:lpstr>
      <vt:lpstr>Zakładanie konta</vt:lpstr>
      <vt:lpstr>Zakładanie konta</vt:lpstr>
      <vt:lpstr>Zakładanie konta</vt:lpstr>
      <vt:lpstr>Zakładanie konta</vt:lpstr>
      <vt:lpstr>logowanie</vt:lpstr>
      <vt:lpstr>Logowanie</vt:lpstr>
      <vt:lpstr>E-dziennik</vt:lpstr>
      <vt:lpstr>E-dziennik</vt:lpstr>
      <vt:lpstr>E-dziennik</vt:lpstr>
      <vt:lpstr>E-dziennik</vt:lpstr>
      <vt:lpstr>ZMIANA HASŁA</vt:lpstr>
      <vt:lpstr>PRZYWRÓCENIE DOSTĘPU</vt:lpstr>
      <vt:lpstr>POMOC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INSTRUKCJA LOGOWANIA  do E-DZIENNIKA SP BOJSZOWY</dc:title>
  <dc:creator>bpolko@gmail.com</dc:creator>
  <cp:lastModifiedBy>bpolko@gmail.com</cp:lastModifiedBy>
  <cp:revision>34</cp:revision>
  <dcterms:created xsi:type="dcterms:W3CDTF">2019-08-30T05:55:53Z</dcterms:created>
  <dcterms:modified xsi:type="dcterms:W3CDTF">2019-09-04T14:23:58Z</dcterms:modified>
</cp:coreProperties>
</file>